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egg\Cars\1937 Ford Fordor\Floorboards\IMG_1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86200" y="5105400"/>
            <a:ext cx="25908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Floormat</a:t>
            </a:r>
            <a:r>
              <a:rPr lang="en-US" dirty="0" smtClean="0"/>
              <a:t> tucked up underneath scuff plate edge???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2438400" y="5257800"/>
            <a:ext cx="1447800" cy="30926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gregg</dc:creator>
  <cp:lastModifiedBy>gregg</cp:lastModifiedBy>
  <cp:revision>2</cp:revision>
  <dcterms:created xsi:type="dcterms:W3CDTF">2006-08-16T00:00:00Z</dcterms:created>
  <dcterms:modified xsi:type="dcterms:W3CDTF">2017-06-24T16:29:42Z</dcterms:modified>
</cp:coreProperties>
</file>